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58" r:id="rId10"/>
    <p:sldId id="260" r:id="rId11"/>
    <p:sldId id="283" r:id="rId12"/>
    <p:sldId id="284" r:id="rId13"/>
    <p:sldId id="285" r:id="rId14"/>
    <p:sldId id="286" r:id="rId15"/>
    <p:sldId id="287" r:id="rId16"/>
    <p:sldId id="261" r:id="rId17"/>
    <p:sldId id="262" r:id="rId18"/>
    <p:sldId id="289" r:id="rId19"/>
    <p:sldId id="263" r:id="rId20"/>
    <p:sldId id="288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9" r:id="rId32"/>
    <p:sldId id="274" r:id="rId33"/>
    <p:sldId id="278" r:id="rId34"/>
    <p:sldId id="275" r:id="rId35"/>
    <p:sldId id="290" r:id="rId36"/>
    <p:sldId id="299" r:id="rId37"/>
    <p:sldId id="300" r:id="rId38"/>
    <p:sldId id="2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2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0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8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0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8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50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2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6A9A8E-1C89-4B0B-87C9-8D821DA52722}" type="datetimeFigureOut">
              <a:rPr lang="en-US" smtClean="0"/>
              <a:t>30/12/2019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50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6555" y="791736"/>
            <a:ext cx="7197726" cy="869795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6555" y="2200093"/>
            <a:ext cx="8052868" cy="20931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0302" y="4293220"/>
            <a:ext cx="419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Trần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Tú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7648" y="4831782"/>
            <a:ext cx="254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Trần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16110247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Đoàn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17110126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0390D-0D26-4C47-ACBA-1B19C25D5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1" y="189680"/>
            <a:ext cx="1422269" cy="1488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CD8A5-6BE0-4351-AC30-B7D7DCB31C98}"/>
              </a:ext>
            </a:extLst>
          </p:cNvPr>
          <p:cNvSpPr/>
          <p:nvPr/>
        </p:nvSpPr>
        <p:spPr>
          <a:xfrm>
            <a:off x="1687396" y="1870156"/>
            <a:ext cx="1855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spc="-114" dirty="0" err="1">
                <a:uFill>
                  <a:solidFill>
                    <a:srgbClr val="974707"/>
                  </a:solidFill>
                </a:uFill>
                <a:latin typeface="Arial"/>
                <a:cs typeface="Arial"/>
              </a:rPr>
              <a:t>Đề</a:t>
            </a:r>
            <a:r>
              <a:rPr lang="en-US" sz="2800" u="sng" spc="-50" dirty="0">
                <a:uFill>
                  <a:solidFill>
                    <a:srgbClr val="974707"/>
                  </a:solidFill>
                </a:uFill>
                <a:latin typeface="Arial"/>
                <a:cs typeface="Arial"/>
              </a:rPr>
              <a:t> </a:t>
            </a:r>
            <a:r>
              <a:rPr lang="en-US" sz="2800" u="sng" spc="-35" dirty="0" err="1">
                <a:uFill>
                  <a:solidFill>
                    <a:srgbClr val="974707"/>
                  </a:solidFill>
                </a:uFill>
                <a:latin typeface="Arial"/>
                <a:cs typeface="Arial"/>
              </a:rPr>
              <a:t>tài</a:t>
            </a:r>
            <a:r>
              <a:rPr lang="en-US" sz="2800" u="sng" spc="-35" dirty="0">
                <a:uFill>
                  <a:solidFill>
                    <a:srgbClr val="974707"/>
                  </a:solidFill>
                </a:uFill>
                <a:latin typeface="Tahoma"/>
                <a:cs typeface="Tahoma"/>
              </a:rPr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7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61639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	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943" y="1271239"/>
            <a:ext cx="10131425" cy="5342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2.1.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2" y="2076805"/>
            <a:ext cx="6348955" cy="4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50" y="447081"/>
            <a:ext cx="10131425" cy="7572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2.2.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use case </a:t>
            </a:r>
            <a:r>
              <a:rPr lang="en-US" dirty="0" err="1" smtClean="0"/>
              <a:t>chính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12" y="115694"/>
            <a:ext cx="5943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0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67" y="302116"/>
            <a:ext cx="10131425" cy="6345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2.3. User case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310" y="1359751"/>
            <a:ext cx="8191114" cy="3859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95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860" y="447082"/>
            <a:ext cx="10131425" cy="5676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2.4. Use case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93" y="1435565"/>
            <a:ext cx="7990391" cy="4206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75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54" y="413629"/>
            <a:ext cx="10131425" cy="6122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2.5. User case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51" y="1266127"/>
            <a:ext cx="8573429" cy="477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38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674" y="111512"/>
            <a:ext cx="10131425" cy="13269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2.6. User case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4" y="1074155"/>
            <a:ext cx="8885663" cy="5203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6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158694"/>
          </a:xfrm>
        </p:spPr>
        <p:txBody>
          <a:bodyPr>
            <a:norm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4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94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3.1.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279" y="1204333"/>
            <a:ext cx="10131425" cy="545377"/>
          </a:xfrm>
        </p:spPr>
        <p:txBody>
          <a:bodyPr/>
          <a:lstStyle/>
          <a:p>
            <a:r>
              <a:rPr lang="en-US" dirty="0" smtClean="0"/>
              <a:t>3.1.1.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96962" y="1799065"/>
            <a:ext cx="9222058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4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50" y="458233"/>
            <a:ext cx="10131425" cy="623435"/>
          </a:xfrm>
        </p:spPr>
        <p:txBody>
          <a:bodyPr/>
          <a:lstStyle/>
          <a:p>
            <a:r>
              <a:rPr lang="en-US" dirty="0" smtClean="0"/>
              <a:t>3.1.2.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mail.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23" y="1081668"/>
            <a:ext cx="10070790" cy="56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0849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3.1.3.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7561" y="1159727"/>
            <a:ext cx="11173522" cy="56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3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F52B-7425-4490-A3EB-D1000A77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33DA-CB84-4BFE-AC30-899425F9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DEMO.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2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6731"/>
            <a:ext cx="10131425" cy="6457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3.1.4.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55" y="1360170"/>
            <a:ext cx="9497695" cy="53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06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05522"/>
          </a:xfrm>
        </p:spPr>
        <p:txBody>
          <a:bodyPr/>
          <a:lstStyle/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3.1.5.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115123"/>
            <a:ext cx="10359483" cy="5742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29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39337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3.1.5.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cart.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070518"/>
            <a:ext cx="10811107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0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293649"/>
          </a:xfrm>
        </p:spPr>
        <p:txBody>
          <a:bodyPr>
            <a:normAutofit fontScale="90000"/>
          </a:bodyPr>
          <a:lstStyle/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3.1.6. Check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990" y="903249"/>
            <a:ext cx="11273884" cy="5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83580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3.1.7.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70518"/>
            <a:ext cx="10788804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9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65667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3.1.8. Login.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75267"/>
            <a:ext cx="10476570" cy="57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05161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92820"/>
            <a:ext cx="10521175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28185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81669"/>
            <a:ext cx="10387360" cy="57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22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17756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26273"/>
            <a:ext cx="10465419" cy="57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05883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25912"/>
            <a:ext cx="10532326" cy="58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7B6F-D14B-4DFB-93B4-199D6F0E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D1E5-E6F3-465F-859A-756D3BEF0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16564"/>
            <a:ext cx="10796046" cy="4282070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tróng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bè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5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05522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226634"/>
            <a:ext cx="10420814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97006"/>
            <a:ext cx="10131425" cy="672790"/>
          </a:xfrm>
        </p:spPr>
        <p:txBody>
          <a:bodyPr/>
          <a:lstStyle/>
          <a:p>
            <a:r>
              <a:rPr lang="en-US" dirty="0" smtClean="0"/>
              <a:t>3.2.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/>
              <a:t> </a:t>
            </a:r>
            <a:r>
              <a:rPr lang="en-US" dirty="0" smtClean="0"/>
              <a:t>admin.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977" y="869796"/>
            <a:ext cx="10131425" cy="47847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348267"/>
            <a:ext cx="10131425" cy="55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483220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92821"/>
            <a:ext cx="10420814" cy="57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0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91688"/>
            <a:ext cx="10131425" cy="583580"/>
          </a:xfrm>
        </p:spPr>
        <p:txBody>
          <a:bodyPr>
            <a:no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(Admin).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15122"/>
            <a:ext cx="10521175" cy="57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94371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3.2.4.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03971"/>
            <a:ext cx="10554628" cy="5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0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34" y="2378102"/>
            <a:ext cx="5068228" cy="364913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spring boot.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88204" y="2065867"/>
            <a:ext cx="570625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77951" y="1664036"/>
            <a:ext cx="5706250" cy="80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69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8750"/>
            <a:ext cx="10131425" cy="3649133"/>
          </a:xfrm>
        </p:spPr>
        <p:txBody>
          <a:bodyPr/>
          <a:lstStyle/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ATM(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1541" y="961509"/>
            <a:ext cx="5706250" cy="80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9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smtClean="0"/>
              <a:t>DEMO.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16540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en-US" sz="8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1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3FEB-CC20-4C1E-BC54-6EE76309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84A06-3472-4406-931D-E99397342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07169"/>
            <a:ext cx="10131425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marL="0" indent="0" algn="just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Thao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tróng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29F8-3339-4944-8D9A-C716187B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72" y="223931"/>
            <a:ext cx="10131425" cy="1456267"/>
          </a:xfrm>
        </p:spPr>
        <p:txBody>
          <a:bodyPr/>
          <a:lstStyle/>
          <a:p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pic>
        <p:nvPicPr>
          <p:cNvPr id="1026" name="Picture 2" descr="Kết quả hình ảnh cho icon người dùng">
            <a:extLst>
              <a:ext uri="{FF2B5EF4-FFF2-40B4-BE49-F238E27FC236}">
                <a16:creationId xmlns:a16="http://schemas.microsoft.com/office/drawing/2014/main" id="{8949DAEB-DE7D-460E-9371-D88A233C5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88" y="1942926"/>
            <a:ext cx="907374" cy="91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icon cài đặt">
            <a:extLst>
              <a:ext uri="{FF2B5EF4-FFF2-40B4-BE49-F238E27FC236}">
                <a16:creationId xmlns:a16="http://schemas.microsoft.com/office/drawing/2014/main" id="{A1D142A1-7007-4932-AC0E-DF77D6C8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97" y="5143439"/>
            <a:ext cx="1086555" cy="108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ết quả hình ảnh cho icon">
            <a:extLst>
              <a:ext uri="{FF2B5EF4-FFF2-40B4-BE49-F238E27FC236}">
                <a16:creationId xmlns:a16="http://schemas.microsoft.com/office/drawing/2014/main" id="{B31846FA-BC4E-402C-9173-2E91C80B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48" y="3516079"/>
            <a:ext cx="989814" cy="9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28B14-1665-4D16-9F13-74ECDC944FC8}"/>
              </a:ext>
            </a:extLst>
          </p:cNvPr>
          <p:cNvSpPr txBox="1"/>
          <p:nvPr/>
        </p:nvSpPr>
        <p:spPr>
          <a:xfrm>
            <a:off x="3327662" y="1847654"/>
            <a:ext cx="6334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8ADEC-899F-482D-9A2C-1717B8C99589}"/>
              </a:ext>
            </a:extLst>
          </p:cNvPr>
          <p:cNvSpPr txBox="1"/>
          <p:nvPr/>
        </p:nvSpPr>
        <p:spPr>
          <a:xfrm>
            <a:off x="3327662" y="3579186"/>
            <a:ext cx="6334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2.Chức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Admin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- 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18A63-528A-44BD-8722-4503D121EB56}"/>
              </a:ext>
            </a:extLst>
          </p:cNvPr>
          <p:cNvSpPr txBox="1"/>
          <p:nvPr/>
        </p:nvSpPr>
        <p:spPr>
          <a:xfrm>
            <a:off x="3327662" y="5209662"/>
            <a:ext cx="6438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3.Môi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spring boot.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1514-FE0E-4904-9CBE-BBDC6FE6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928C-EEFA-48FE-B9AA-AE2779F11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>
                <a:latin typeface="+mj-lt"/>
              </a:rPr>
              <a:t>Khảo sát thực trạng tại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trang</a:t>
            </a:r>
            <a:r>
              <a:rPr lang="en-US" sz="2800" dirty="0">
                <a:latin typeface="+mj-lt"/>
              </a:rPr>
              <a:t> web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Thu thập các yêu cầu từ phía người dùng.</a:t>
            </a:r>
          </a:p>
          <a:p>
            <a:r>
              <a:rPr lang="vi-VN" sz="2800" dirty="0">
                <a:latin typeface="+mj-lt"/>
              </a:rPr>
              <a:t>Phân tích thiết kế hệ thống theo yêu cầu của người dùng.</a:t>
            </a:r>
          </a:p>
          <a:p>
            <a:r>
              <a:rPr lang="vi-VN" sz="2800" dirty="0">
                <a:latin typeface="+mj-lt"/>
              </a:rPr>
              <a:t>Nghiên cứu các công cụ xây dựng hệ thống</a:t>
            </a:r>
            <a:r>
              <a:rPr lang="vi-VN" sz="2800" dirty="0" smtClean="0">
                <a:latin typeface="+mj-lt"/>
              </a:rPr>
              <a:t>.</a:t>
            </a:r>
            <a:endParaRPr lang="vi-V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2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8430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391" y="420755"/>
            <a:ext cx="6255834" cy="2492706"/>
          </a:xfrm>
        </p:spPr>
        <p:txBody>
          <a:bodyPr>
            <a:normAutofit/>
          </a:bodyPr>
          <a:lstStyle/>
          <a:p>
            <a:pPr fontAlgn="base"/>
            <a:r>
              <a:rPr lang="vi-VN" sz="1500" dirty="0" smtClean="0">
                <a:latin typeface="+mj-lt"/>
              </a:rPr>
              <a:t>Spring Boot là một module của Spring Framework, cung cấp tính năng RAD (Rapid Application Development) – Phát triển ứng dụng nhanh.</a:t>
            </a:r>
          </a:p>
          <a:p>
            <a:pPr fontAlgn="base"/>
            <a:r>
              <a:rPr lang="vi-VN" sz="1500" dirty="0" smtClean="0">
                <a:latin typeface="+mj-lt"/>
              </a:rPr>
              <a:t>Spring Boot được dùng để tạo các ứng dụng độc lập dựa trên Spring.</a:t>
            </a:r>
          </a:p>
          <a:p>
            <a:pPr fontAlgn="base"/>
            <a:r>
              <a:rPr lang="vi-VN" sz="1500" dirty="0" smtClean="0">
                <a:latin typeface="+mj-lt"/>
              </a:rPr>
              <a:t>Spring Boot không yêu cầu cấu hình XML</a:t>
            </a:r>
          </a:p>
          <a:p>
            <a:pPr fontAlgn="base"/>
            <a:r>
              <a:rPr lang="vi-VN" sz="1500" dirty="0" smtClean="0">
                <a:latin typeface="+mj-lt"/>
              </a:rPr>
              <a:t>Nó là một chuẩn cho cấu hình thiết kế phần mềm, tăng cao năng suất cho developer.</a:t>
            </a:r>
            <a:endParaRPr lang="vi-VN" sz="1500" dirty="0">
              <a:latin typeface="+mj-lt"/>
            </a:endParaRPr>
          </a:p>
        </p:txBody>
      </p:sp>
      <p:pic>
        <p:nvPicPr>
          <p:cNvPr id="1026" name="Picture 2" descr="spring-boot-architecture.jpg.png (847×43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40313"/>
            <a:ext cx="5854390" cy="33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54391" y="3010831"/>
            <a:ext cx="6337609" cy="3930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spring boot.</a:t>
            </a:r>
          </a:p>
          <a:p>
            <a:pPr fontAlgn="base"/>
            <a:r>
              <a:rPr lang="vi-V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tính năng của Spring Framework.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ứng dụng độc lập, có thể chạy bằng java -jar (cho cả java web)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Nhúng trực tiếp các ứng dụng server (Tomcat, Jetty…) do đó không cần phải triển khai file WAR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ít, tự động cậu hình bất kì khi nào có thể (Giảm thời gian viết code, tăng năng suất)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yêu cầu XML config…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nhiều plugin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Chuẩn cho Microservices (Cloud support; giảm việc setup, config; các thư viện hỗ trợ…)</a:t>
            </a:r>
          </a:p>
          <a:p>
            <a:pPr fontAlgn="base"/>
            <a:r>
              <a:rPr lang="vi-V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62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2607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7305" y="1717286"/>
            <a:ext cx="10268415" cy="468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386</TotalTime>
  <Words>596</Words>
  <Application>Microsoft Office PowerPoint</Application>
  <PresentationFormat>Widescreen</PresentationFormat>
  <Paragraphs>101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Tahoma</vt:lpstr>
      <vt:lpstr>Times New Roman</vt:lpstr>
      <vt:lpstr>Celestial</vt:lpstr>
      <vt:lpstr>BÁO CÁO ĐỒ ÁN 1</vt:lpstr>
      <vt:lpstr>Nội dung trình bày :</vt:lpstr>
      <vt:lpstr>I.Tổng quan về đề tài</vt:lpstr>
      <vt:lpstr>Mục tiêu của đề tài :</vt:lpstr>
      <vt:lpstr>Phạm vi đề tài</vt:lpstr>
      <vt:lpstr>PHƯƠNG PHÁP THỰC HIỆN</vt:lpstr>
      <vt:lpstr>II. Cơ sở lý thuyết.</vt:lpstr>
      <vt:lpstr>III. nội dung nghiên cứu.</vt:lpstr>
      <vt:lpstr>1. Thiết kế Database.</vt:lpstr>
      <vt:lpstr>2. Use case.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thiết kế giao diện.</vt:lpstr>
      <vt:lpstr>3.1. giao diện người dùng.</vt:lpstr>
      <vt:lpstr>PowerPoint Presentation</vt:lpstr>
      <vt:lpstr>3.1.3. Sản phẩm của các chủng loại. </vt:lpstr>
      <vt:lpstr>PowerPoint Presentation</vt:lpstr>
      <vt:lpstr>3.1.5. Các mặt hàng đặc biệt.</vt:lpstr>
      <vt:lpstr>3.1.5. Các mặt hàng trong cart. </vt:lpstr>
      <vt:lpstr>3.1.6. Check Out.</vt:lpstr>
      <vt:lpstr>3.1.7. Đơn hàng. </vt:lpstr>
      <vt:lpstr>3.1.8. Login.</vt:lpstr>
      <vt:lpstr>3.1.9. Quên mật khẩu.</vt:lpstr>
      <vt:lpstr>3.1.10. Đăng ký thành viên. </vt:lpstr>
      <vt:lpstr>3.1.11. Đổi mật khẩu. </vt:lpstr>
      <vt:lpstr>3.1.12. Cập nhật hồ sơ. </vt:lpstr>
      <vt:lpstr>3.1.13. Hàng đã mua.</vt:lpstr>
      <vt:lpstr>3.2. trang quản trị admin.</vt:lpstr>
      <vt:lpstr>3.2.2. Quản lý sản phẩm.</vt:lpstr>
      <vt:lpstr>3.2.3. Quản lý loại loại sản phẩm(Admin).</vt:lpstr>
      <vt:lpstr>3.2.4. Quản lý tài khoản (Admin).</vt:lpstr>
      <vt:lpstr>IV. Kết luận và hướng phát triển.</vt:lpstr>
      <vt:lpstr>PowerPoint Presentation</vt:lpstr>
      <vt:lpstr>V. DEMO.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DBMS</dc:title>
  <dc:creator>Tuân Trần</dc:creator>
  <cp:lastModifiedBy>Tuân Trần</cp:lastModifiedBy>
  <cp:revision>42</cp:revision>
  <dcterms:created xsi:type="dcterms:W3CDTF">2019-12-11T14:46:54Z</dcterms:created>
  <dcterms:modified xsi:type="dcterms:W3CDTF">2019-12-29T17:08:58Z</dcterms:modified>
</cp:coreProperties>
</file>